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887E-3696-6EB0-6CBA-4F323220B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752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080D10-B24A-70D3-DFD5-33D5570C6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720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0B3B5-AF6A-2953-A0E3-964FFE41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DAD72-F887-25C1-EEAC-56513EF6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B4A38-75AD-E652-CECB-D08B3A673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3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05821-A8E5-CD86-4213-0C602B340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437AF-2852-4F48-96C4-8A37204AC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BDDA3-67FD-705E-3B2D-14CE05CD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3B589-1145-D7DE-1D10-7B34077D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323B6-1898-D76F-4BA0-A56EF186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0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DFCE3-9EE6-184D-BA5E-02B08165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0F056-F658-0C09-7B0A-4DA0C7F4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7B900-D3D9-C8A4-6C8D-B4DFF69D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D3703-DDAB-3E57-26CE-3A8FC06DE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CD2DF-AD8F-C2E3-F327-D7D6C3DB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3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28104-A48D-C201-FFF0-F70E9BE6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79AA8-67F4-13AB-DDF8-7962F3B8D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87DC-A9DE-CF91-3BF6-00E598B8F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C1A73-F772-C7E8-B4AD-CC874C199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92F89-54F9-085C-54EE-F3CFC1B80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4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E3AF33-ACA2-6AFB-FD5C-312F4ED81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0BFBB-4AF2-3B93-86BE-DFB56493F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2C820-67BF-3569-3513-CF55180BF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33023-2060-4903-881B-8AE1556DAAB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95EA-F66B-C4DA-38ED-FB8833AD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79643-4982-5997-302E-48292F76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4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6BD727-6C2F-4B7C-0F19-D87B6A5071A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" y="5868785"/>
            <a:ext cx="1103746" cy="883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9D7A2-827F-6F99-72D7-6DE24AC67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7972"/>
            <a:ext cx="10515600" cy="997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68A48-8659-FDE9-C4CD-9DB916E9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35569"/>
            <a:ext cx="10515600" cy="3343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E89B-04A1-3886-F3FD-7168203D7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33023-2060-4903-881B-8AE1556DAAB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31C0D-5568-8B96-A8DC-7ADAEDBAF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1AA4B-1F5D-B974-EB0C-09AA94066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5F9FB-EEEA-49C9-A9AC-3A8886BE16B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DD15E95-EDBB-6988-B039-5D7B3190941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863" y="12626"/>
            <a:ext cx="1410339" cy="12025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33AFC5-9850-1544-1761-925A16FCB01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152" y="24939"/>
            <a:ext cx="7788275" cy="1199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628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9" r:id="rId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anose="00000700000000000000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Mitra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Mitra" panose="000004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Mitra" panose="000004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B Mitra" panose="000004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32B83-CB40-EB68-47F6-AC44EED52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7354" y="2319626"/>
            <a:ext cx="9144000" cy="2387600"/>
          </a:xfrm>
        </p:spPr>
        <p:txBody>
          <a:bodyPr>
            <a:noAutofit/>
          </a:bodyPr>
          <a:lstStyle/>
          <a:p>
            <a:pPr rtl="1"/>
            <a:r>
              <a:rPr lang="fa-IR" sz="3600" b="1" dirty="0">
                <a:cs typeface="B Nazanin" panose="00000400000000000000" pitchFamily="2" charset="-78"/>
              </a:rPr>
              <a:t>(عنوان مقاله : </a:t>
            </a:r>
            <a:r>
              <a:rPr lang="fa-IR" sz="3600" b="1" dirty="0" err="1">
                <a:cs typeface="B Nazanin" panose="00000400000000000000" pitchFamily="2" charset="-78"/>
              </a:rPr>
              <a:t>فونت</a:t>
            </a:r>
            <a:r>
              <a:rPr lang="fa-IR" sz="3600" b="1" dirty="0">
                <a:cs typeface="B Nazanin" panose="00000400000000000000" pitchFamily="2" charset="-78"/>
              </a:rPr>
              <a:t> </a:t>
            </a:r>
            <a:r>
              <a:rPr lang="en-US" sz="3600" b="1" dirty="0">
                <a:cs typeface="B Nazanin" panose="00000400000000000000" pitchFamily="2" charset="-78"/>
              </a:rPr>
              <a:t>B Nazanin - </a:t>
            </a:r>
            <a:r>
              <a:rPr lang="fa-IR" sz="3600" b="1" dirty="0">
                <a:cs typeface="B Nazanin" panose="00000400000000000000" pitchFamily="2" charset="-78"/>
              </a:rPr>
              <a:t> اندازه 36 - پررنگ)</a:t>
            </a:r>
            <a:br>
              <a:rPr lang="fa-IR" sz="4400" b="1" dirty="0">
                <a:cs typeface="B Nazanin" panose="00000400000000000000" pitchFamily="2" charset="-78"/>
              </a:rPr>
            </a:b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نام و نام خانوادگي نويسنده اول (فونت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24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)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نام و نام خانوادگي نويسنده دوم (فونت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24</a:t>
            </a:r>
            <a:r>
              <a:rPr lang="ar-SA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)</a:t>
            </a:r>
            <a:br>
              <a:rPr lang="fa-IR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807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06C66-AC55-B1EE-0331-6B8F970AA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چکیده (فونت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 </a:t>
            </a:r>
            <a:r>
              <a:rPr lang="en-US" sz="3600" b="1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933AA-F761-9245-162E-BCE091488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چكيده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1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8294-8494-BC04-1757-2AC3E922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مقدمه (فونت </a:t>
            </a:r>
            <a:r>
              <a:rPr lang="en-US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</a:t>
            </a:r>
            <a:r>
              <a:rPr lang="fa-IR" sz="3600" b="1" kern="140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28</a:t>
            </a:r>
            <a:r>
              <a:rPr lang="ar-SA" sz="3600" b="1" kern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7D564-A8DC-113E-D101-BB4B6931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مقدمه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5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36A2-4C8A-DA87-3F7F-08E04E8D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روش تحقيق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E7833-6309-348E-B7B0-36045AC2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روش تحقیق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114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E0326-24F5-3282-4EE0-1451CAFC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جداول، شكل ها و نمودارها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E5AB-DE78-D862-A330-7D99E26C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87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03A09-6BC7-3D75-9AA7-D133268B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بحث و نتيجه‌گيري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7EF0-76A5-9C2E-9F86-37EF312BC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روش تحقیق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cs typeface="B Nazanin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21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CD9E9-6C15-B1A9-06C2-2660495DC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منابع (</a:t>
            </a:r>
            <a:r>
              <a:rPr lang="ar-SA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فونت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B Nazanin</a:t>
            </a:r>
            <a:r>
              <a:rPr lang="fa-I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- اندازه 28 - پررنگ)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8A286-9955-3A5C-79FF-E7899FDB8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متن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منابع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با فونت (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B Nazanin</a:t>
            </a:r>
            <a:r>
              <a:rPr lang="en-US" sz="24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- اندازه </a:t>
            </a:r>
            <a:r>
              <a:rPr lang="fa-I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28</a:t>
            </a:r>
            <a:r>
              <a:rPr lang="ar-S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) </a:t>
            </a:r>
            <a:endParaRPr lang="fa-IR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977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165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 Nazanin</vt:lpstr>
      <vt:lpstr>Calibri</vt:lpstr>
      <vt:lpstr>Calibri Light</vt:lpstr>
      <vt:lpstr>Times New Roman</vt:lpstr>
      <vt:lpstr>Office Theme</vt:lpstr>
      <vt:lpstr>(عنوان مقاله : فونت B Nazanin -  اندازه 36 - پررنگ) نام و نام خانوادگي نويسنده اول (فونت B Nazanin - اندازه 24 )  نام و نام خانوادگي نويسنده دوم (فونت B Nazanin - اندازه 24 ) </vt:lpstr>
      <vt:lpstr>چکیده (فونتB Nazanin  - اندازه 28 - پررنگ)</vt:lpstr>
      <vt:lpstr>مقدمه (فونت B Nazanin - اندازه 28 - پررنگ)</vt:lpstr>
      <vt:lpstr>روش تحقيق (فونت B Nazanin - اندازه 28 - پررنگ)</vt:lpstr>
      <vt:lpstr>جداول، شكل ها و نمودارها  </vt:lpstr>
      <vt:lpstr>بحث و نتيجه‌گيري (فونت B Nazanin - اندازه 28 - پررنگ)</vt:lpstr>
      <vt:lpstr>منابع (فونت B Nazanin - اندازه 28 - پررنگ)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Work_TMU</cp:lastModifiedBy>
  <cp:revision>8</cp:revision>
  <dcterms:created xsi:type="dcterms:W3CDTF">2023-10-08T07:11:14Z</dcterms:created>
  <dcterms:modified xsi:type="dcterms:W3CDTF">2025-11-26T22:00:27Z</dcterms:modified>
</cp:coreProperties>
</file>